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63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едагог- организатор\Desktop\Гузель Раисовна\смски\положения для смс дети\символ смс дет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2520280" cy="245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76444"/>
            <a:ext cx="824865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59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«Мы за ЗОЖ»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 25.11 по 4. 12 в школе прошел конкурс плакатов «Мы за здоровый образ жизни».  </a:t>
            </a:r>
          </a:p>
          <a:p>
            <a:r>
              <a:rPr lang="ru-RU" dirty="0"/>
              <a:t>Цель конкурса: активизация  и повышения качества работы по профилактике наркомании и СПИДа, алкоголизма  и </a:t>
            </a:r>
            <a:r>
              <a:rPr lang="ru-RU" dirty="0" err="1"/>
              <a:t>табакокурения</a:t>
            </a:r>
            <a:r>
              <a:rPr lang="ru-RU" dirty="0"/>
              <a:t>.</a:t>
            </a:r>
          </a:p>
          <a:p>
            <a:r>
              <a:rPr lang="ru-RU" dirty="0"/>
              <a:t>Номинации конкурса: «Живи ярко!» и « Сумей сказать нет!»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3329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328" y="745581"/>
            <a:ext cx="3877096" cy="2584730"/>
          </a:xfrm>
        </p:spPr>
      </p:pic>
      <p:pic>
        <p:nvPicPr>
          <p:cNvPr id="5" name="Picture 3" descr="C:\Users\педагог- организатор\Desktop\Гузель Раисовна\смски\положения для смс дети\символ смс дет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437112"/>
            <a:ext cx="1944216" cy="189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едагог- организатор\Desktop\смс дети все2\смски\зож\DSC_02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" b="4452"/>
          <a:stretch/>
        </p:blipFill>
        <p:spPr bwMode="auto">
          <a:xfrm>
            <a:off x="827584" y="853934"/>
            <a:ext cx="3275856" cy="227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4" r="4445" b="7500"/>
          <a:stretch/>
        </p:blipFill>
        <p:spPr>
          <a:xfrm>
            <a:off x="827584" y="3478115"/>
            <a:ext cx="5724128" cy="331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349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55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Презентация PowerPoint</vt:lpstr>
      <vt:lpstr>Презентация PowerPoint</vt:lpstr>
      <vt:lpstr>                «Мы за ЗОЖ»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педагог- организатор</dc:creator>
  <cp:lastModifiedBy>Windows User</cp:lastModifiedBy>
  <cp:revision>1</cp:revision>
  <dcterms:created xsi:type="dcterms:W3CDTF">2018-05-03T16:30:18Z</dcterms:created>
  <dcterms:modified xsi:type="dcterms:W3CDTF">2018-05-03T16:35:19Z</dcterms:modified>
</cp:coreProperties>
</file>